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586"/>
  </p:normalViewPr>
  <p:slideViewPr>
    <p:cSldViewPr>
      <p:cViewPr>
        <p:scale>
          <a:sx n="72" d="100"/>
          <a:sy n="72" d="100"/>
        </p:scale>
        <p:origin x="80" y="-8904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18E28FA-AD99-1025-7A5F-A8B19BF1C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334282C-8660-437A-380F-FCE97EBC98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6A5D782-E524-DD49-9B8A-9D46410AE41F}" type="datetimeFigureOut">
              <a:rPr lang="en-GB"/>
              <a:pPr>
                <a:defRPr/>
              </a:pPr>
              <a:t>27/09/2025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CA0F559-B8C6-E381-83D5-44140901EF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010BF43-4263-906A-9D69-6D88A6109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9BEED1-61B7-E3B5-36B8-5258C3DF2E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781B324-5221-05D3-F54E-46336DDFD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98B120-5F9C-AC4D-AD5C-7BFA79539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EDD9B932-E811-23E5-F234-2451809861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01CBF427-A4BA-3048-CD30-3EB38592D1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F8298473-50E4-23A8-193C-763CDD2787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A1E17DC-E9F3-5D46-8923-6D2CBD2A7533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4A5DD-DA58-5BB3-8EB9-688700F2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3EC8C-0E0A-3C46-B066-E81B0E153E2C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E3C15-20E2-D117-3414-B6E3E4C5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A5914-4661-726E-4AD7-006072368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0ED42-3483-7046-9215-8E5F23FFA18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517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79A8-23A4-B937-AC54-9E2213E93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731A0-3F14-F245-91F6-B9FDA8181A01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0584E-5070-39A8-B385-998CC837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6AB15-A210-2D15-75D5-82F7FDA27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73E69-B826-B446-B1CC-4ABABF6554D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99906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547B8-2B6D-D94E-0797-461B896B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C8FD-E281-574D-9C7E-3F5735B6D12C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A2CD5-2FC8-36F9-BD54-22EBF86D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2EF3D-6081-0B81-D581-705DD274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90411-CD74-AE46-976F-B6263179312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09220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4AC6E-5AEE-6BEF-C14C-F12555B5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04D47-B938-B543-83F1-4E0E4ABB0A6A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403A9-1DF7-E7E9-3B22-AC74DD3B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19C2-2B01-9316-FFE7-A1BE6F3A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C636-E1D1-2C4C-9874-F2CFEB00FB89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4954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8DC2D-8328-3A56-76A5-DEC92A5C3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98A51-4E6D-6447-BC5F-8F4D38CE2B39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C289-1007-CA35-5985-21B433AA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6C915-5215-14D5-0AC8-40387403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F2F5E-7567-FF47-B677-CAE36004C15A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09404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820916-5F7A-9884-B7CE-508147F9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C191-9833-0B4F-ACB4-D15B0F7484C2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9DDAC8-9107-3646-0201-BB56F44C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20507D-66B3-8B97-33C1-8D1991E47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DF64-B19B-EF43-8BAE-C8B2448F775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45600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91414FE-2601-7A55-67C3-28A2BA1EB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0D4B-102B-F54E-AD77-D3A8D64D621C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0647EF6-8BD4-6A43-F26D-3B04CDD0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9BC872-269A-BFCA-AD18-09EE5AA4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A5873-5100-8246-AC68-0052385E621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62310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B323C9-AECF-24DD-785C-85B9C5D3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37CC4-0F7E-3045-A660-331B8D64435E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677FD36-114E-2023-3072-F91FF29A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95934C-7CFF-216D-09B3-B51395810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D735E-BE3C-AF44-A16B-7424F5657853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90289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86C45C0-BDDD-6977-EB38-B302F3063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A7F17-95D2-0842-B6A1-DAC9AB4208D9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EE9CF7-3012-E82B-6876-4B9C3C593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D5DC9D-E4EA-3FD6-83AA-AF1CEA075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8EE7B-3074-4D4C-B793-9A1ED133BE59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38599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FDB7DE-4CCA-AA77-FE75-9CB36AAA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76983-6948-C945-A36F-93966FD21554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43056A-6F05-0F9A-6CCF-93936AD88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A2FB60-C61B-1C28-B65D-1FE0D568B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A9AC-4124-624A-8926-33C3A17C775E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7790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B8052D-3207-1D60-977E-829D7C25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382DF-E76A-284C-BED7-2021C7590E12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5205DA-61C9-6149-8CAA-2F62BC7B9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FBC0C6-46FC-82A4-D46C-BE0F52FF0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7867F-2CEA-6E4D-94E5-32AC04B9BC1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98066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4BA6BC-B04B-E275-14E4-07B3FEF1FB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74119B7-8A2C-8EE9-39A2-02F3D9E50D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8F576-5BBB-FB11-7DD8-A2E9DE364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7A8689-E8A8-3240-A324-2500BA323732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386E6-F1B1-46C2-954C-0DD0A7821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1B398-0739-2DEF-7DB4-9CFDEA554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361825-59FA-F745-8BD9-0A4C66A8F1B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D2E8C7D-7929-452A-0546-60B7B00A5AB5}"/>
              </a:ext>
            </a:extLst>
          </p:cNvPr>
          <p:cNvSpPr/>
          <p:nvPr/>
        </p:nvSpPr>
        <p:spPr>
          <a:xfrm>
            <a:off x="16908463" y="27376237"/>
            <a:ext cx="3722687" cy="19192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9D659A-CCE1-B23C-4314-28A955323855}"/>
              </a:ext>
            </a:extLst>
          </p:cNvPr>
          <p:cNvSpPr/>
          <p:nvPr/>
        </p:nvSpPr>
        <p:spPr>
          <a:xfrm>
            <a:off x="828675" y="3333750"/>
            <a:ext cx="19802475" cy="23856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ED10D41D-D7B6-F3F7-F9AE-6EC973DBC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8349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 dirty="0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 dirty="0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DB715AB7-C61F-9F01-52DA-3B05C7B9F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8924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>
                <a:latin typeface="Arial" panose="020B0604020202020204" pitchFamily="34" charset="0"/>
              </a:rPr>
              <a:t>Name of </a:t>
            </a:r>
            <a:r>
              <a:rPr lang="en-US" altLang="en-US" sz="5500">
                <a:latin typeface="Arial" panose="020B0604020202020204" pitchFamily="34" charset="0"/>
              </a:rPr>
              <a:t>authors</a:t>
            </a:r>
            <a:endParaRPr lang="en-MY" altLang="en-US" sz="550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1831C072-7A15-C5C1-DF2E-62D4B2ECE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35C403E1-6DCD-202E-0265-947D2D634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0525" y="27688974"/>
            <a:ext cx="372268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60)</a:t>
            </a:r>
            <a:endParaRPr lang="en-US" altLang="en-US" sz="4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latin typeface="Arial" panose="020B0604020202020204" pitchFamily="34" charset="0"/>
              </a:rPr>
              <a:t>NSMXXX</a:t>
            </a:r>
            <a:endParaRPr lang="en-MY" altLang="en-US" sz="54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1CF41110-008D-159D-757D-EE4156769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879474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  <p:pic>
        <p:nvPicPr>
          <p:cNvPr id="7" name="Picture 6" descr="A logo with blue letters and a circle&#10;&#10;AI-generated content may be incorrect.">
            <a:extLst>
              <a:ext uri="{FF2B5EF4-FFF2-40B4-BE49-F238E27FC236}">
                <a16:creationId xmlns:a16="http://schemas.microsoft.com/office/drawing/2014/main" id="{01855755-33B1-707E-B127-0D24BED5A5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44"/>
          <a:stretch>
            <a:fillRect/>
          </a:stretch>
        </p:blipFill>
        <p:spPr>
          <a:xfrm>
            <a:off x="849357" y="27376237"/>
            <a:ext cx="4875491" cy="19192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 O</cp:lastModifiedBy>
  <cp:revision>30</cp:revision>
  <dcterms:created xsi:type="dcterms:W3CDTF">2011-03-21T15:41:58Z</dcterms:created>
  <dcterms:modified xsi:type="dcterms:W3CDTF">2025-09-27T18:19:43Z</dcterms:modified>
</cp:coreProperties>
</file>